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1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0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5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1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1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8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6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9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6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739AD-C06D-4E67-A891-B5187EB718A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16EC0-AF5E-4960-9E87-B3ED08E8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4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70560" y="5869577"/>
            <a:ext cx="10746377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66354" y="2616926"/>
            <a:ext cx="10576560" cy="4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6058" y="6017623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Sender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5543" y="2094412"/>
            <a:ext cx="98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Receiver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6058" y="580861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T=0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 flipV="1">
            <a:off x="830714" y="2638698"/>
            <a:ext cx="1189675" cy="316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68138" y="2081349"/>
            <a:ext cx="341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First packet received at 1/c +RTT/2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435960" y="2660469"/>
            <a:ext cx="1189675" cy="316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64675" y="2669177"/>
            <a:ext cx="3427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last packet received at W/c +RTT/2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037806" y="2673531"/>
            <a:ext cx="975360" cy="3161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643052" y="2677886"/>
            <a:ext cx="975360" cy="3161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121069" y="2664824"/>
            <a:ext cx="1189675" cy="316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56561" y="5342709"/>
            <a:ext cx="3772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First packet acknowledged at 1/c +RTT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52207" y="5860869"/>
            <a:ext cx="3983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New first packet is sent at 1/c + RTT+ 1/c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3704543" y="2673531"/>
            <a:ext cx="1189675" cy="316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47852" y="6187441"/>
            <a:ext cx="4035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New last packet is sent at W/c + RTT+ 1/c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323806" y="2686594"/>
            <a:ext cx="975360" cy="3161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929052" y="2690949"/>
            <a:ext cx="975360" cy="3161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407069" y="2677887"/>
            <a:ext cx="1189675" cy="316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990543" y="2686594"/>
            <a:ext cx="1189675" cy="316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661955" y="2286000"/>
            <a:ext cx="4896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New first packet received at 1/c +RTT + 1/c +RTT/2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258492" y="2873828"/>
            <a:ext cx="489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New last packet received at W/c +RTT +1/c +RTT/2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246915" y="5612675"/>
            <a:ext cx="466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New first packet is </a:t>
            </a:r>
            <a:r>
              <a:rPr lang="en-IN" dirty="0" err="1"/>
              <a:t>a</a:t>
            </a:r>
            <a:r>
              <a:rPr lang="en-IN" dirty="0" err="1" smtClean="0"/>
              <a:t>cked</a:t>
            </a:r>
            <a:r>
              <a:rPr lang="en-IN" dirty="0" smtClean="0"/>
              <a:t> at 1/c + RTT+ 1/c +RTT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242560" y="5939247"/>
            <a:ext cx="469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New last packet is </a:t>
            </a:r>
            <a:r>
              <a:rPr lang="en-IN" dirty="0" err="1" smtClean="0"/>
              <a:t>acked</a:t>
            </a:r>
            <a:r>
              <a:rPr lang="en-IN" dirty="0" smtClean="0"/>
              <a:t> at W/c + RTT+ 1/c +RTT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075714" y="6352904"/>
            <a:ext cx="373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Total 2W </a:t>
            </a:r>
            <a:r>
              <a:rPr lang="en-IN" dirty="0" err="1" smtClean="0"/>
              <a:t>acked</a:t>
            </a:r>
            <a:r>
              <a:rPr lang="en-IN" dirty="0" smtClean="0"/>
              <a:t> at RTT+1/c + W/</a:t>
            </a:r>
            <a:r>
              <a:rPr lang="en-IN" dirty="0" err="1" smtClean="0"/>
              <a:t>c+RTT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205472" y="3941064"/>
            <a:ext cx="1773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Continues like this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392425" y="5083629"/>
            <a:ext cx="3834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Last packet acknowledged at W/c +RTT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5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9" grpId="0"/>
      <p:bldP spid="19" grpId="1"/>
      <p:bldP spid="22" grpId="0"/>
      <p:bldP spid="22" grpId="1"/>
      <p:bldP spid="28" grpId="0"/>
      <p:bldP spid="28" grpId="1"/>
      <p:bldP spid="29" grpId="0"/>
      <p:bldP spid="29" grpId="1"/>
      <p:bldP spid="31" grpId="0"/>
      <p:bldP spid="31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1" grpId="0"/>
      <p:bldP spid="44" grpId="0"/>
      <p:bldP spid="4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 Anirudh Kondaveeti</dc:creator>
  <cp:lastModifiedBy>Sai Anirudh Kondaveeti</cp:lastModifiedBy>
  <cp:revision>5</cp:revision>
  <dcterms:created xsi:type="dcterms:W3CDTF">2017-09-25T03:26:04Z</dcterms:created>
  <dcterms:modified xsi:type="dcterms:W3CDTF">2017-09-25T00:02:17Z</dcterms:modified>
</cp:coreProperties>
</file>